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0" r:id="rId5"/>
    <p:sldId id="261" r:id="rId6"/>
    <p:sldId id="264" r:id="rId7"/>
    <p:sldId id="263" r:id="rId8"/>
    <p:sldId id="266" r:id="rId9"/>
    <p:sldId id="267" r:id="rId10"/>
    <p:sldId id="268" r:id="rId11"/>
    <p:sldId id="269" r:id="rId12"/>
    <p:sldId id="270" r:id="rId13"/>
    <p:sldId id="272" r:id="rId14"/>
    <p:sldId id="273" r:id="rId15"/>
    <p:sldId id="282" r:id="rId16"/>
    <p:sldId id="274" r:id="rId17"/>
    <p:sldId id="281" r:id="rId18"/>
    <p:sldId id="275" r:id="rId19"/>
    <p:sldId id="276" r:id="rId20"/>
    <p:sldId id="283" r:id="rId21"/>
    <p:sldId id="278" r:id="rId22"/>
    <p:sldId id="279" r:id="rId23"/>
    <p:sldId id="280"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11/27/2019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11/27/2019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11/27/2019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11/27/2019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11/27/2019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11/27/2019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11/27/2019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1779-EB05-4E90-9720-1F79AEAD2B0C}"/>
              </a:ext>
            </a:extLst>
          </p:cNvPr>
          <p:cNvSpPr>
            <a:spLocks noGrp="1"/>
          </p:cNvSpPr>
          <p:nvPr>
            <p:ph type="ctrTitle"/>
          </p:nvPr>
        </p:nvSpPr>
        <p:spPr/>
        <p:txBody>
          <a:bodyPr/>
          <a:lstStyle/>
          <a:p>
            <a:r>
              <a:rPr lang="en-US" dirty="0"/>
              <a:t>ONLINE EXAM SYSTEM</a:t>
            </a:r>
          </a:p>
        </p:txBody>
      </p:sp>
      <p:sp>
        <p:nvSpPr>
          <p:cNvPr id="3" name="Subtitle 2">
            <a:extLst>
              <a:ext uri="{FF2B5EF4-FFF2-40B4-BE49-F238E27FC236}">
                <a16:creationId xmlns:a16="http://schemas.microsoft.com/office/drawing/2014/main" id="{59FADD80-F621-4466-BF0A-4FAAB47093E3}"/>
              </a:ext>
            </a:extLst>
          </p:cNvPr>
          <p:cNvSpPr>
            <a:spLocks noGrp="1"/>
          </p:cNvSpPr>
          <p:nvPr>
            <p:ph type="subTitle" idx="1"/>
          </p:nvPr>
        </p:nvSpPr>
        <p:spPr/>
        <p:txBody>
          <a:bodyPr>
            <a:noAutofit/>
          </a:bodyPr>
          <a:lstStyle/>
          <a:p>
            <a:r>
              <a:rPr lang="en-US" sz="2000" dirty="0"/>
              <a:t>PROJECT BY:</a:t>
            </a:r>
          </a:p>
          <a:p>
            <a:pPr marL="342900" indent="-342900">
              <a:buFont typeface="+mj-lt"/>
              <a:buAutoNum type="arabicPeriod"/>
            </a:pPr>
            <a:r>
              <a:rPr lang="en-US" sz="1600" dirty="0"/>
              <a:t>SATHYAPRIYA</a:t>
            </a:r>
          </a:p>
          <a:p>
            <a:pPr marL="342900" indent="-342900">
              <a:buFont typeface="+mj-lt"/>
              <a:buAutoNum type="arabicPeriod"/>
            </a:pPr>
            <a:r>
              <a:rPr lang="en-US" sz="1600" dirty="0"/>
              <a:t>MONISHA SAMPATH</a:t>
            </a:r>
          </a:p>
          <a:p>
            <a:pPr marL="342900" indent="-342900">
              <a:buFont typeface="+mj-lt"/>
              <a:buAutoNum type="arabicPeriod"/>
            </a:pPr>
            <a:r>
              <a:rPr lang="en-US" sz="1600" dirty="0"/>
              <a:t>ASWATHA S</a:t>
            </a:r>
          </a:p>
          <a:p>
            <a:pPr marL="342900" indent="-342900">
              <a:buFont typeface="+mj-lt"/>
              <a:buAutoNum type="arabicPeriod"/>
            </a:pPr>
            <a:r>
              <a:rPr lang="en-US" sz="1600" dirty="0"/>
              <a:t>PREETHI VERONICA C</a:t>
            </a:r>
          </a:p>
        </p:txBody>
      </p:sp>
    </p:spTree>
    <p:extLst>
      <p:ext uri="{BB962C8B-B14F-4D97-AF65-F5344CB8AC3E}">
        <p14:creationId xmlns:p14="http://schemas.microsoft.com/office/powerpoint/2010/main" val="2940358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5BCED9-4619-4CE9-8961-4419AAFE44BC}"/>
              </a:ext>
            </a:extLst>
          </p:cNvPr>
          <p:cNvSpPr/>
          <p:nvPr/>
        </p:nvSpPr>
        <p:spPr>
          <a:xfrm>
            <a:off x="281354" y="168812"/>
            <a:ext cx="11254154" cy="400110"/>
          </a:xfrm>
          <a:prstGeom prst="rect">
            <a:avLst/>
          </a:prstGeom>
        </p:spPr>
        <p:txBody>
          <a:bodyPr wrap="square">
            <a:spAutoFit/>
          </a:bodyPr>
          <a:lstStyle/>
          <a:p>
            <a:r>
              <a:rPr lang="en-US" sz="2000" dirty="0"/>
              <a:t>Then the User will be redirected to the Instructions page</a:t>
            </a:r>
          </a:p>
        </p:txBody>
      </p:sp>
      <p:pic>
        <p:nvPicPr>
          <p:cNvPr id="4" name="Picture 3" descr="A screenshot of a computer&#10;&#10;Description automatically generated">
            <a:extLst>
              <a:ext uri="{FF2B5EF4-FFF2-40B4-BE49-F238E27FC236}">
                <a16:creationId xmlns:a16="http://schemas.microsoft.com/office/drawing/2014/main" id="{D613F8FC-A7AB-431D-96F8-4DEF561A949D}"/>
              </a:ext>
            </a:extLst>
          </p:cNvPr>
          <p:cNvPicPr>
            <a:picLocks noChangeAspect="1"/>
          </p:cNvPicPr>
          <p:nvPr/>
        </p:nvPicPr>
        <p:blipFill>
          <a:blip r:embed="rId2"/>
          <a:stretch>
            <a:fillRect/>
          </a:stretch>
        </p:blipFill>
        <p:spPr>
          <a:xfrm>
            <a:off x="1252024" y="970672"/>
            <a:ext cx="8412481" cy="5205046"/>
          </a:xfrm>
          <a:prstGeom prst="rect">
            <a:avLst/>
          </a:prstGeom>
        </p:spPr>
      </p:pic>
    </p:spTree>
    <p:extLst>
      <p:ext uri="{BB962C8B-B14F-4D97-AF65-F5344CB8AC3E}">
        <p14:creationId xmlns:p14="http://schemas.microsoft.com/office/powerpoint/2010/main" val="1252992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D88E3E-1175-46EC-8791-C98E50104A88}"/>
              </a:ext>
            </a:extLst>
          </p:cNvPr>
          <p:cNvSpPr/>
          <p:nvPr/>
        </p:nvSpPr>
        <p:spPr>
          <a:xfrm>
            <a:off x="211015" y="196948"/>
            <a:ext cx="11493305" cy="707886"/>
          </a:xfrm>
          <a:prstGeom prst="rect">
            <a:avLst/>
          </a:prstGeom>
        </p:spPr>
        <p:txBody>
          <a:bodyPr wrap="square">
            <a:spAutoFit/>
          </a:bodyPr>
          <a:lstStyle/>
          <a:p>
            <a:r>
              <a:rPr lang="en-US" sz="2000" dirty="0"/>
              <a:t>By clicking on the take test button at the instructions page then the user will be redirected to the test page</a:t>
            </a:r>
          </a:p>
        </p:txBody>
      </p:sp>
      <p:pic>
        <p:nvPicPr>
          <p:cNvPr id="4" name="Picture 3" descr="A screenshot of a computer screen&#10;&#10;Description automatically generated">
            <a:extLst>
              <a:ext uri="{FF2B5EF4-FFF2-40B4-BE49-F238E27FC236}">
                <a16:creationId xmlns:a16="http://schemas.microsoft.com/office/drawing/2014/main" id="{BC547E03-A033-4A49-9D4E-09570C801DB5}"/>
              </a:ext>
            </a:extLst>
          </p:cNvPr>
          <p:cNvPicPr>
            <a:picLocks noChangeAspect="1"/>
          </p:cNvPicPr>
          <p:nvPr/>
        </p:nvPicPr>
        <p:blipFill>
          <a:blip r:embed="rId2"/>
          <a:stretch>
            <a:fillRect/>
          </a:stretch>
        </p:blipFill>
        <p:spPr>
          <a:xfrm>
            <a:off x="1181686" y="904834"/>
            <a:ext cx="9383151" cy="5510034"/>
          </a:xfrm>
          <a:prstGeom prst="rect">
            <a:avLst/>
          </a:prstGeom>
        </p:spPr>
      </p:pic>
    </p:spTree>
    <p:extLst>
      <p:ext uri="{BB962C8B-B14F-4D97-AF65-F5344CB8AC3E}">
        <p14:creationId xmlns:p14="http://schemas.microsoft.com/office/powerpoint/2010/main" val="296895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D3C5FE3-1D16-47B8-999A-DF940AB1D771}"/>
              </a:ext>
            </a:extLst>
          </p:cNvPr>
          <p:cNvPicPr>
            <a:picLocks noChangeAspect="1"/>
          </p:cNvPicPr>
          <p:nvPr/>
        </p:nvPicPr>
        <p:blipFill>
          <a:blip r:embed="rId2"/>
          <a:stretch>
            <a:fillRect/>
          </a:stretch>
        </p:blipFill>
        <p:spPr>
          <a:xfrm>
            <a:off x="1012874" y="309489"/>
            <a:ext cx="9551963" cy="5894363"/>
          </a:xfrm>
          <a:prstGeom prst="rect">
            <a:avLst/>
          </a:prstGeom>
        </p:spPr>
      </p:pic>
    </p:spTree>
    <p:extLst>
      <p:ext uri="{BB962C8B-B14F-4D97-AF65-F5344CB8AC3E}">
        <p14:creationId xmlns:p14="http://schemas.microsoft.com/office/powerpoint/2010/main" val="1673228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CB0F204-926F-4CF8-85E6-E60168B74881}"/>
              </a:ext>
            </a:extLst>
          </p:cNvPr>
          <p:cNvPicPr>
            <a:picLocks noChangeAspect="1"/>
          </p:cNvPicPr>
          <p:nvPr/>
        </p:nvPicPr>
        <p:blipFill>
          <a:blip r:embed="rId2"/>
          <a:stretch>
            <a:fillRect/>
          </a:stretch>
        </p:blipFill>
        <p:spPr>
          <a:xfrm>
            <a:off x="661182" y="675249"/>
            <a:ext cx="10789920" cy="5764525"/>
          </a:xfrm>
          <a:prstGeom prst="rect">
            <a:avLst/>
          </a:prstGeom>
        </p:spPr>
      </p:pic>
    </p:spTree>
    <p:extLst>
      <p:ext uri="{BB962C8B-B14F-4D97-AF65-F5344CB8AC3E}">
        <p14:creationId xmlns:p14="http://schemas.microsoft.com/office/powerpoint/2010/main" val="414524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75D9DD7-C171-4817-BFE7-4E92FF434867}"/>
              </a:ext>
            </a:extLst>
          </p:cNvPr>
          <p:cNvPicPr>
            <a:picLocks noChangeAspect="1"/>
          </p:cNvPicPr>
          <p:nvPr/>
        </p:nvPicPr>
        <p:blipFill>
          <a:blip r:embed="rId2"/>
          <a:stretch>
            <a:fillRect/>
          </a:stretch>
        </p:blipFill>
        <p:spPr>
          <a:xfrm>
            <a:off x="604912" y="1041010"/>
            <a:ext cx="10731304" cy="5317588"/>
          </a:xfrm>
          <a:prstGeom prst="rect">
            <a:avLst/>
          </a:prstGeom>
        </p:spPr>
      </p:pic>
      <p:sp>
        <p:nvSpPr>
          <p:cNvPr id="4" name="Rectangle 3">
            <a:extLst>
              <a:ext uri="{FF2B5EF4-FFF2-40B4-BE49-F238E27FC236}">
                <a16:creationId xmlns:a16="http://schemas.microsoft.com/office/drawing/2014/main" id="{90756552-0E7E-4EDC-A148-1256026A5FE6}"/>
              </a:ext>
            </a:extLst>
          </p:cNvPr>
          <p:cNvSpPr/>
          <p:nvPr/>
        </p:nvSpPr>
        <p:spPr>
          <a:xfrm>
            <a:off x="492369" y="182880"/>
            <a:ext cx="9875520" cy="400110"/>
          </a:xfrm>
          <a:prstGeom prst="rect">
            <a:avLst/>
          </a:prstGeom>
        </p:spPr>
        <p:txBody>
          <a:bodyPr wrap="square">
            <a:spAutoFit/>
          </a:bodyPr>
          <a:lstStyle/>
          <a:p>
            <a:r>
              <a:rPr lang="en-US" sz="2000" dirty="0"/>
              <a:t>After Completing the test the user can view their Report</a:t>
            </a:r>
          </a:p>
        </p:txBody>
      </p:sp>
    </p:spTree>
    <p:extLst>
      <p:ext uri="{BB962C8B-B14F-4D97-AF65-F5344CB8AC3E}">
        <p14:creationId xmlns:p14="http://schemas.microsoft.com/office/powerpoint/2010/main" val="7984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A782-DC14-4842-954D-4A3A9D3664D6}"/>
              </a:ext>
            </a:extLst>
          </p:cNvPr>
          <p:cNvSpPr>
            <a:spLocks noGrp="1"/>
          </p:cNvSpPr>
          <p:nvPr>
            <p:ph type="title"/>
          </p:nvPr>
        </p:nvSpPr>
        <p:spPr>
          <a:xfrm>
            <a:off x="492369" y="484632"/>
            <a:ext cx="10635879" cy="781460"/>
          </a:xfrm>
        </p:spPr>
        <p:txBody>
          <a:bodyPr>
            <a:normAutofit fontScale="90000"/>
          </a:bodyPr>
          <a:lstStyle/>
          <a:p>
            <a:r>
              <a:rPr lang="en-US" dirty="0"/>
              <a:t>  Forgot password</a:t>
            </a:r>
          </a:p>
        </p:txBody>
      </p:sp>
      <p:pic>
        <p:nvPicPr>
          <p:cNvPr id="5" name="Content Placeholder 4" descr="A screenshot of a computer&#10;&#10;Description automatically generated">
            <a:extLst>
              <a:ext uri="{FF2B5EF4-FFF2-40B4-BE49-F238E27FC236}">
                <a16:creationId xmlns:a16="http://schemas.microsoft.com/office/drawing/2014/main" id="{9A268217-45CE-4D41-B1FF-DAA955286D12}"/>
              </a:ext>
            </a:extLst>
          </p:cNvPr>
          <p:cNvPicPr>
            <a:picLocks noGrp="1" noChangeAspect="1"/>
          </p:cNvPicPr>
          <p:nvPr>
            <p:ph idx="1"/>
          </p:nvPr>
        </p:nvPicPr>
        <p:blipFill>
          <a:blip r:embed="rId2"/>
          <a:stretch>
            <a:fillRect/>
          </a:stretch>
        </p:blipFill>
        <p:spPr>
          <a:xfrm>
            <a:off x="956603" y="1364567"/>
            <a:ext cx="10171645" cy="4807634"/>
          </a:xfrm>
        </p:spPr>
      </p:pic>
    </p:spTree>
    <p:extLst>
      <p:ext uri="{BB962C8B-B14F-4D97-AF65-F5344CB8AC3E}">
        <p14:creationId xmlns:p14="http://schemas.microsoft.com/office/powerpoint/2010/main" val="970403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8E5F-F1C2-4A1A-AB70-78D818FD0FBC}"/>
              </a:ext>
            </a:extLst>
          </p:cNvPr>
          <p:cNvSpPr>
            <a:spLocks noGrp="1"/>
          </p:cNvSpPr>
          <p:nvPr>
            <p:ph type="title"/>
          </p:nvPr>
        </p:nvSpPr>
        <p:spPr>
          <a:xfrm>
            <a:off x="1069848" y="484632"/>
            <a:ext cx="10058400" cy="1096518"/>
          </a:xfrm>
        </p:spPr>
        <p:txBody>
          <a:bodyPr>
            <a:normAutofit/>
          </a:bodyPr>
          <a:lstStyle/>
          <a:p>
            <a:r>
              <a:rPr lang="en-US" dirty="0"/>
              <a:t>Admin module</a:t>
            </a:r>
          </a:p>
        </p:txBody>
      </p:sp>
      <p:sp>
        <p:nvSpPr>
          <p:cNvPr id="3" name="Content Placeholder 2">
            <a:extLst>
              <a:ext uri="{FF2B5EF4-FFF2-40B4-BE49-F238E27FC236}">
                <a16:creationId xmlns:a16="http://schemas.microsoft.com/office/drawing/2014/main" id="{3C1BF1ED-7C8C-45E4-A5C4-3BB58366E1A7}"/>
              </a:ext>
            </a:extLst>
          </p:cNvPr>
          <p:cNvSpPr>
            <a:spLocks noGrp="1"/>
          </p:cNvSpPr>
          <p:nvPr>
            <p:ph idx="1"/>
          </p:nvPr>
        </p:nvSpPr>
        <p:spPr>
          <a:xfrm>
            <a:off x="1069848" y="1885950"/>
            <a:ext cx="10058400" cy="3886200"/>
          </a:xfrm>
        </p:spPr>
        <p:txBody>
          <a:bodyPr>
            <a:normAutofit/>
          </a:bodyPr>
          <a:lstStyle/>
          <a:p>
            <a:r>
              <a:rPr lang="en-US" dirty="0"/>
              <a:t>In this module the admin will be able login by entering ‘login id’ and ‘password’. The ‘login id’ and ‘password’ will be inbuilt for admin.</a:t>
            </a:r>
          </a:p>
          <a:p>
            <a:r>
              <a:rPr lang="en-US" dirty="0"/>
              <a:t>The admin after logged in will be directed to a new page where the admin can click on the ‘VIEW REPORTS’  which on click will direct the admin to a new page where the admin will be able to enter necessary fields to fetch the students details according to the demand from the client. Also, after login the admin will be able to add question or remove question by clicking on ‘ ADD QUESTIONs ’ or ‘REMOVE QUESTIONS’ </a:t>
            </a:r>
          </a:p>
          <a:p>
            <a:endParaRPr lang="en-US" dirty="0"/>
          </a:p>
          <a:p>
            <a:endParaRPr lang="en-US" dirty="0"/>
          </a:p>
        </p:txBody>
      </p:sp>
    </p:spTree>
    <p:extLst>
      <p:ext uri="{BB962C8B-B14F-4D97-AF65-F5344CB8AC3E}">
        <p14:creationId xmlns:p14="http://schemas.microsoft.com/office/powerpoint/2010/main" val="104525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884509-FE99-49FD-A34E-E13E70F1D0F2}"/>
              </a:ext>
            </a:extLst>
          </p:cNvPr>
          <p:cNvSpPr/>
          <p:nvPr/>
        </p:nvSpPr>
        <p:spPr>
          <a:xfrm>
            <a:off x="281354" y="165295"/>
            <a:ext cx="11310424" cy="707886"/>
          </a:xfrm>
          <a:prstGeom prst="rect">
            <a:avLst/>
          </a:prstGeom>
        </p:spPr>
        <p:txBody>
          <a:bodyPr wrap="square">
            <a:spAutoFit/>
          </a:bodyPr>
          <a:lstStyle/>
          <a:p>
            <a:r>
              <a:rPr lang="en-US" sz="2000" dirty="0"/>
              <a:t>Here the admin will be able login by entering ‘login id’ and ‘password’. The ‘login id’ and ‘password’ will be inbuilt for admin</a:t>
            </a:r>
          </a:p>
        </p:txBody>
      </p:sp>
      <p:pic>
        <p:nvPicPr>
          <p:cNvPr id="5" name="Picture 4" descr="A screenshot of a computer&#10;&#10;Description automatically generated">
            <a:extLst>
              <a:ext uri="{FF2B5EF4-FFF2-40B4-BE49-F238E27FC236}">
                <a16:creationId xmlns:a16="http://schemas.microsoft.com/office/drawing/2014/main" id="{87ADD574-D163-4A13-82B2-A417F86BC7B3}"/>
              </a:ext>
            </a:extLst>
          </p:cNvPr>
          <p:cNvPicPr>
            <a:picLocks noChangeAspect="1"/>
          </p:cNvPicPr>
          <p:nvPr/>
        </p:nvPicPr>
        <p:blipFill>
          <a:blip r:embed="rId2"/>
          <a:stretch>
            <a:fillRect/>
          </a:stretch>
        </p:blipFill>
        <p:spPr>
          <a:xfrm>
            <a:off x="771378" y="873181"/>
            <a:ext cx="10649243" cy="5443213"/>
          </a:xfrm>
          <a:prstGeom prst="rect">
            <a:avLst/>
          </a:prstGeom>
        </p:spPr>
      </p:pic>
    </p:spTree>
    <p:extLst>
      <p:ext uri="{BB962C8B-B14F-4D97-AF65-F5344CB8AC3E}">
        <p14:creationId xmlns:p14="http://schemas.microsoft.com/office/powerpoint/2010/main" val="735294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91775D4-7C89-4461-8FF5-210E7DED98EB}"/>
              </a:ext>
            </a:extLst>
          </p:cNvPr>
          <p:cNvPicPr>
            <a:picLocks noChangeAspect="1"/>
          </p:cNvPicPr>
          <p:nvPr/>
        </p:nvPicPr>
        <p:blipFill>
          <a:blip r:embed="rId2"/>
          <a:stretch>
            <a:fillRect/>
          </a:stretch>
        </p:blipFill>
        <p:spPr>
          <a:xfrm>
            <a:off x="604910" y="281354"/>
            <a:ext cx="10508567" cy="6035040"/>
          </a:xfrm>
          <a:prstGeom prst="rect">
            <a:avLst/>
          </a:prstGeom>
        </p:spPr>
      </p:pic>
    </p:spTree>
    <p:extLst>
      <p:ext uri="{BB962C8B-B14F-4D97-AF65-F5344CB8AC3E}">
        <p14:creationId xmlns:p14="http://schemas.microsoft.com/office/powerpoint/2010/main" val="1484047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450C5-4CAE-4C90-919C-5105576FB4AE}"/>
              </a:ext>
            </a:extLst>
          </p:cNvPr>
          <p:cNvSpPr>
            <a:spLocks noGrp="1"/>
          </p:cNvSpPr>
          <p:nvPr>
            <p:ph type="title"/>
          </p:nvPr>
        </p:nvSpPr>
        <p:spPr>
          <a:xfrm>
            <a:off x="1069848" y="484632"/>
            <a:ext cx="10058400" cy="500106"/>
          </a:xfrm>
        </p:spPr>
        <p:txBody>
          <a:bodyPr>
            <a:normAutofit fontScale="90000"/>
          </a:bodyPr>
          <a:lstStyle/>
          <a:p>
            <a:r>
              <a:rPr lang="en-US" dirty="0"/>
              <a:t>Add questions</a:t>
            </a:r>
          </a:p>
        </p:txBody>
      </p:sp>
      <p:sp>
        <p:nvSpPr>
          <p:cNvPr id="3" name="Content Placeholder 2">
            <a:extLst>
              <a:ext uri="{FF2B5EF4-FFF2-40B4-BE49-F238E27FC236}">
                <a16:creationId xmlns:a16="http://schemas.microsoft.com/office/drawing/2014/main" id="{4413B691-A135-414A-B0FF-D0214024D94B}"/>
              </a:ext>
            </a:extLst>
          </p:cNvPr>
          <p:cNvSpPr>
            <a:spLocks noGrp="1"/>
          </p:cNvSpPr>
          <p:nvPr>
            <p:ph idx="1"/>
          </p:nvPr>
        </p:nvSpPr>
        <p:spPr>
          <a:xfrm>
            <a:off x="1069848" y="1167618"/>
            <a:ext cx="10058400" cy="5004582"/>
          </a:xfrm>
        </p:spPr>
        <p:txBody>
          <a:bodyPr/>
          <a:lstStyle/>
          <a:p>
            <a:r>
              <a:rPr lang="en-US" dirty="0"/>
              <a:t>Here the admin Can add questions</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9A458224-182D-4699-B3B5-268629B1FD3E}"/>
              </a:ext>
            </a:extLst>
          </p:cNvPr>
          <p:cNvPicPr>
            <a:picLocks noChangeAspect="1"/>
          </p:cNvPicPr>
          <p:nvPr/>
        </p:nvPicPr>
        <p:blipFill>
          <a:blip r:embed="rId2"/>
          <a:stretch>
            <a:fillRect/>
          </a:stretch>
        </p:blipFill>
        <p:spPr>
          <a:xfrm>
            <a:off x="815927" y="1716258"/>
            <a:ext cx="10719582" cy="4657110"/>
          </a:xfrm>
          <a:prstGeom prst="rect">
            <a:avLst/>
          </a:prstGeom>
        </p:spPr>
      </p:pic>
    </p:spTree>
    <p:extLst>
      <p:ext uri="{BB962C8B-B14F-4D97-AF65-F5344CB8AC3E}">
        <p14:creationId xmlns:p14="http://schemas.microsoft.com/office/powerpoint/2010/main" val="360188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12CDC-B57A-432E-917F-D10DDE1DD86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6EDE410-C3F6-435C-A7D5-1F005D734CA2}"/>
              </a:ext>
            </a:extLst>
          </p:cNvPr>
          <p:cNvSpPr>
            <a:spLocks noGrp="1"/>
          </p:cNvSpPr>
          <p:nvPr>
            <p:ph idx="1"/>
          </p:nvPr>
        </p:nvSpPr>
        <p:spPr/>
        <p:txBody>
          <a:bodyPr>
            <a:normAutofit/>
          </a:bodyPr>
          <a:lstStyle/>
          <a:p>
            <a:r>
              <a:rPr lang="en-IN" dirty="0"/>
              <a:t>Online Exam System is helpful for students, companies or any organization to conduct any examinations from this site. </a:t>
            </a:r>
          </a:p>
          <a:p>
            <a:r>
              <a:rPr lang="en-IN" dirty="0"/>
              <a:t>Manually going through thousands of colleges and conducting interviews requires a lot of time, efforts and money, this is the reason that most of the companies prefer visiting only topmost colleges.</a:t>
            </a:r>
          </a:p>
          <a:p>
            <a:r>
              <a:rPr lang="en-IN" dirty="0"/>
              <a:t> T</a:t>
            </a:r>
            <a:r>
              <a:rPr lang="en-US" dirty="0"/>
              <a:t>he students of low-grade colleges despite of having the caliber to compete are not getting enough exposure to job profiles of their choices and end up getting a low satisfying job. </a:t>
            </a:r>
          </a:p>
          <a:p>
            <a:r>
              <a:rPr lang="en-US" dirty="0"/>
              <a:t>To reduce this gap between these companies or any organization and such potential candidates this platform will help the deserving candidates to showcase their conceptual skills through an online exam, based on which, the companies can filter out candidates according to their needs. </a:t>
            </a:r>
          </a:p>
        </p:txBody>
      </p:sp>
    </p:spTree>
    <p:extLst>
      <p:ext uri="{BB962C8B-B14F-4D97-AF65-F5344CB8AC3E}">
        <p14:creationId xmlns:p14="http://schemas.microsoft.com/office/powerpoint/2010/main" val="1714936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screenshot of a computer&#10;&#10;Description automatically generated">
            <a:extLst>
              <a:ext uri="{FF2B5EF4-FFF2-40B4-BE49-F238E27FC236}">
                <a16:creationId xmlns:a16="http://schemas.microsoft.com/office/drawing/2014/main" id="{E8DC5235-FB3B-4F15-B088-12167C31DEBC}"/>
              </a:ext>
            </a:extLst>
          </p:cNvPr>
          <p:cNvPicPr>
            <a:picLocks noChangeAspect="1"/>
          </p:cNvPicPr>
          <p:nvPr/>
        </p:nvPicPr>
        <p:blipFill>
          <a:blip r:embed="rId2"/>
          <a:stretch>
            <a:fillRect/>
          </a:stretch>
        </p:blipFill>
        <p:spPr>
          <a:xfrm>
            <a:off x="520505" y="1223890"/>
            <a:ext cx="10986867" cy="4962378"/>
          </a:xfrm>
          <a:prstGeom prst="rect">
            <a:avLst/>
          </a:prstGeom>
        </p:spPr>
      </p:pic>
      <p:sp>
        <p:nvSpPr>
          <p:cNvPr id="3" name="Rectangle 2">
            <a:extLst>
              <a:ext uri="{FF2B5EF4-FFF2-40B4-BE49-F238E27FC236}">
                <a16:creationId xmlns:a16="http://schemas.microsoft.com/office/drawing/2014/main" id="{2A7367BB-048A-4311-9BDE-785F3B1F65AE}"/>
              </a:ext>
            </a:extLst>
          </p:cNvPr>
          <p:cNvSpPr/>
          <p:nvPr/>
        </p:nvSpPr>
        <p:spPr>
          <a:xfrm>
            <a:off x="239151" y="140677"/>
            <a:ext cx="11127544" cy="707886"/>
          </a:xfrm>
          <a:prstGeom prst="rect">
            <a:avLst/>
          </a:prstGeom>
        </p:spPr>
        <p:txBody>
          <a:bodyPr wrap="square">
            <a:spAutoFit/>
          </a:bodyPr>
          <a:lstStyle/>
          <a:p>
            <a:r>
              <a:rPr lang="en-US" sz="2000" dirty="0"/>
              <a:t>After adding the questions the admin can view the List of question, And to remove question the admin can view the question To choose which question to delete</a:t>
            </a:r>
          </a:p>
        </p:txBody>
      </p:sp>
    </p:spTree>
    <p:extLst>
      <p:ext uri="{BB962C8B-B14F-4D97-AF65-F5344CB8AC3E}">
        <p14:creationId xmlns:p14="http://schemas.microsoft.com/office/powerpoint/2010/main" val="259181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computer&#10;&#10;Description automatically generated">
            <a:extLst>
              <a:ext uri="{FF2B5EF4-FFF2-40B4-BE49-F238E27FC236}">
                <a16:creationId xmlns:a16="http://schemas.microsoft.com/office/drawing/2014/main" id="{9EF380DE-93FA-416A-8D6D-C80ADB27AB00}"/>
              </a:ext>
            </a:extLst>
          </p:cNvPr>
          <p:cNvPicPr>
            <a:picLocks noChangeAspect="1"/>
          </p:cNvPicPr>
          <p:nvPr/>
        </p:nvPicPr>
        <p:blipFill>
          <a:blip r:embed="rId2"/>
          <a:stretch>
            <a:fillRect/>
          </a:stretch>
        </p:blipFill>
        <p:spPr>
          <a:xfrm>
            <a:off x="750278" y="385103"/>
            <a:ext cx="10124048" cy="5829300"/>
          </a:xfrm>
          <a:prstGeom prst="rect">
            <a:avLst/>
          </a:prstGeom>
        </p:spPr>
      </p:pic>
    </p:spTree>
    <p:extLst>
      <p:ext uri="{BB962C8B-B14F-4D97-AF65-F5344CB8AC3E}">
        <p14:creationId xmlns:p14="http://schemas.microsoft.com/office/powerpoint/2010/main" val="2865082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D755-B32E-46DD-88F1-18A05FBB1EDD}"/>
              </a:ext>
            </a:extLst>
          </p:cNvPr>
          <p:cNvSpPr>
            <a:spLocks noGrp="1"/>
          </p:cNvSpPr>
          <p:nvPr>
            <p:ph type="title"/>
          </p:nvPr>
        </p:nvSpPr>
        <p:spPr>
          <a:xfrm>
            <a:off x="647700" y="484632"/>
            <a:ext cx="10480548" cy="829818"/>
          </a:xfrm>
        </p:spPr>
        <p:txBody>
          <a:bodyPr>
            <a:normAutofit fontScale="90000"/>
          </a:bodyPr>
          <a:lstStyle/>
          <a:p>
            <a:r>
              <a:rPr lang="en-US" dirty="0"/>
              <a:t>Search students</a:t>
            </a:r>
          </a:p>
        </p:txBody>
      </p:sp>
      <p:pic>
        <p:nvPicPr>
          <p:cNvPr id="8" name="Content Placeholder 7" descr="A screenshot of a computer screen&#10;&#10;Description automatically generated">
            <a:extLst>
              <a:ext uri="{FF2B5EF4-FFF2-40B4-BE49-F238E27FC236}">
                <a16:creationId xmlns:a16="http://schemas.microsoft.com/office/drawing/2014/main" id="{107B42A9-4A34-4152-8CF0-E1E5835591E9}"/>
              </a:ext>
            </a:extLst>
          </p:cNvPr>
          <p:cNvPicPr>
            <a:picLocks noGrp="1" noChangeAspect="1"/>
          </p:cNvPicPr>
          <p:nvPr>
            <p:ph idx="1"/>
          </p:nvPr>
        </p:nvPicPr>
        <p:blipFill>
          <a:blip r:embed="rId2"/>
          <a:stretch>
            <a:fillRect/>
          </a:stretch>
        </p:blipFill>
        <p:spPr>
          <a:xfrm>
            <a:off x="838200" y="1314450"/>
            <a:ext cx="9925049" cy="5058918"/>
          </a:xfrm>
        </p:spPr>
      </p:pic>
    </p:spTree>
    <p:extLst>
      <p:ext uri="{BB962C8B-B14F-4D97-AF65-F5344CB8AC3E}">
        <p14:creationId xmlns:p14="http://schemas.microsoft.com/office/powerpoint/2010/main" val="299929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91CBFB0-5E7F-41EB-8F85-F1D7831915BD}"/>
              </a:ext>
            </a:extLst>
          </p:cNvPr>
          <p:cNvPicPr>
            <a:picLocks noChangeAspect="1"/>
          </p:cNvPicPr>
          <p:nvPr/>
        </p:nvPicPr>
        <p:blipFill>
          <a:blip r:embed="rId2"/>
          <a:stretch>
            <a:fillRect/>
          </a:stretch>
        </p:blipFill>
        <p:spPr>
          <a:xfrm>
            <a:off x="666163" y="1111349"/>
            <a:ext cx="10433245" cy="5261316"/>
          </a:xfrm>
          <a:prstGeom prst="rect">
            <a:avLst/>
          </a:prstGeom>
        </p:spPr>
      </p:pic>
      <p:sp>
        <p:nvSpPr>
          <p:cNvPr id="4" name="Rectangle 3">
            <a:extLst>
              <a:ext uri="{FF2B5EF4-FFF2-40B4-BE49-F238E27FC236}">
                <a16:creationId xmlns:a16="http://schemas.microsoft.com/office/drawing/2014/main" id="{7F1B773D-5F93-4152-A5B5-603599CA7FFE}"/>
              </a:ext>
            </a:extLst>
          </p:cNvPr>
          <p:cNvSpPr/>
          <p:nvPr/>
        </p:nvSpPr>
        <p:spPr>
          <a:xfrm>
            <a:off x="267286" y="154745"/>
            <a:ext cx="8370277" cy="400110"/>
          </a:xfrm>
          <a:prstGeom prst="rect">
            <a:avLst/>
          </a:prstGeom>
        </p:spPr>
        <p:txBody>
          <a:bodyPr wrap="square">
            <a:spAutoFit/>
          </a:bodyPr>
          <a:lstStyle/>
          <a:p>
            <a:r>
              <a:rPr lang="en-US" sz="2000" dirty="0"/>
              <a:t>Admin can view the Report of students</a:t>
            </a:r>
          </a:p>
        </p:txBody>
      </p:sp>
    </p:spTree>
    <p:extLst>
      <p:ext uri="{BB962C8B-B14F-4D97-AF65-F5344CB8AC3E}">
        <p14:creationId xmlns:p14="http://schemas.microsoft.com/office/powerpoint/2010/main" val="468865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9CB0-583B-4289-9754-2A73F5BAF708}"/>
              </a:ext>
            </a:extLst>
          </p:cNvPr>
          <p:cNvSpPr>
            <a:spLocks noGrp="1"/>
          </p:cNvSpPr>
          <p:nvPr>
            <p:ph type="ctrTitle"/>
          </p:nvPr>
        </p:nvSpPr>
        <p:spPr/>
        <p:txBody>
          <a:bodyPr/>
          <a:lstStyle/>
          <a:p>
            <a:r>
              <a:rPr lang="en-US" dirty="0"/>
              <a:t>     Thank you !</a:t>
            </a:r>
          </a:p>
        </p:txBody>
      </p:sp>
      <p:sp>
        <p:nvSpPr>
          <p:cNvPr id="3" name="Subtitle 2">
            <a:extLst>
              <a:ext uri="{FF2B5EF4-FFF2-40B4-BE49-F238E27FC236}">
                <a16:creationId xmlns:a16="http://schemas.microsoft.com/office/drawing/2014/main" id="{A835625A-90F2-4DBD-8171-81E4716A409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63088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F6E4-D64F-432D-8590-64D9B739E153}"/>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A3B94C8-8307-4E80-8818-1A633C040574}"/>
              </a:ext>
            </a:extLst>
          </p:cNvPr>
          <p:cNvSpPr>
            <a:spLocks noGrp="1"/>
          </p:cNvSpPr>
          <p:nvPr>
            <p:ph idx="1"/>
          </p:nvPr>
        </p:nvSpPr>
        <p:spPr/>
        <p:txBody>
          <a:bodyPr/>
          <a:lstStyle/>
          <a:p>
            <a:pPr lvl="0"/>
            <a:r>
              <a:rPr lang="en-IN" dirty="0"/>
              <a:t>Online Examination System can reduce the hectic job of assessing the answers given by candidates manually.</a:t>
            </a:r>
            <a:endParaRPr lang="en-US" dirty="0"/>
          </a:p>
          <a:p>
            <a:pPr lvl="0"/>
            <a:r>
              <a:rPr lang="en-IN" dirty="0"/>
              <a:t>Responses or the answers by the candidates can be checked automatically and instantly.</a:t>
            </a:r>
            <a:endParaRPr lang="en-US" dirty="0"/>
          </a:p>
          <a:p>
            <a:pPr lvl="0"/>
            <a:r>
              <a:rPr lang="en-IN" dirty="0"/>
              <a:t>It will reduce paperwork to be an integrated Online Examination System.</a:t>
            </a:r>
            <a:endParaRPr lang="en-US" dirty="0"/>
          </a:p>
          <a:p>
            <a:pPr lvl="0"/>
            <a:r>
              <a:rPr lang="en-IN" dirty="0"/>
              <a:t>The result can be shown immediately to the students reducing the anxiety.</a:t>
            </a:r>
            <a:endParaRPr lang="en-US" dirty="0"/>
          </a:p>
          <a:p>
            <a:r>
              <a:rPr lang="en-IN" dirty="0"/>
              <a:t>Can create various reports and graphs for evaluation purpose almost instantly when and where required</a:t>
            </a:r>
            <a:endParaRPr lang="en-US" dirty="0"/>
          </a:p>
        </p:txBody>
      </p:sp>
    </p:spTree>
    <p:extLst>
      <p:ext uri="{BB962C8B-B14F-4D97-AF65-F5344CB8AC3E}">
        <p14:creationId xmlns:p14="http://schemas.microsoft.com/office/powerpoint/2010/main" val="1363370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3C84-413E-4807-B14F-586EB50D7956}"/>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9E1395C-89DF-49D9-A459-4DF66B39674D}"/>
              </a:ext>
            </a:extLst>
          </p:cNvPr>
          <p:cNvSpPr>
            <a:spLocks noGrp="1"/>
          </p:cNvSpPr>
          <p:nvPr>
            <p:ph idx="1"/>
          </p:nvPr>
        </p:nvSpPr>
        <p:spPr/>
        <p:txBody>
          <a:bodyPr/>
          <a:lstStyle/>
          <a:p>
            <a:pPr lvl="0"/>
            <a:r>
              <a:rPr lang="en-US" dirty="0"/>
              <a:t>User Module</a:t>
            </a:r>
          </a:p>
          <a:p>
            <a:pPr lvl="0"/>
            <a:r>
              <a:rPr lang="en-US" dirty="0"/>
              <a:t>Admin Module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88707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5552-4136-4021-B0FC-08101192BF31}"/>
              </a:ext>
            </a:extLst>
          </p:cNvPr>
          <p:cNvSpPr>
            <a:spLocks noGrp="1"/>
          </p:cNvSpPr>
          <p:nvPr>
            <p:ph type="title"/>
          </p:nvPr>
        </p:nvSpPr>
        <p:spPr>
          <a:xfrm>
            <a:off x="1069848" y="484633"/>
            <a:ext cx="10058400" cy="575636"/>
          </a:xfrm>
        </p:spPr>
        <p:txBody>
          <a:bodyPr>
            <a:normAutofit fontScale="90000"/>
          </a:bodyPr>
          <a:lstStyle/>
          <a:p>
            <a:r>
              <a:rPr lang="en-US" dirty="0"/>
              <a:t>User module</a:t>
            </a:r>
          </a:p>
        </p:txBody>
      </p:sp>
      <p:sp>
        <p:nvSpPr>
          <p:cNvPr id="3" name="Content Placeholder 2">
            <a:extLst>
              <a:ext uri="{FF2B5EF4-FFF2-40B4-BE49-F238E27FC236}">
                <a16:creationId xmlns:a16="http://schemas.microsoft.com/office/drawing/2014/main" id="{981901A3-456C-4764-8ADB-B10F9809B415}"/>
              </a:ext>
            </a:extLst>
          </p:cNvPr>
          <p:cNvSpPr>
            <a:spLocks noGrp="1"/>
          </p:cNvSpPr>
          <p:nvPr>
            <p:ph idx="1"/>
          </p:nvPr>
        </p:nvSpPr>
        <p:spPr>
          <a:xfrm>
            <a:off x="1069848" y="1167619"/>
            <a:ext cx="10058400" cy="5205748"/>
          </a:xfrm>
        </p:spPr>
        <p:txBody>
          <a:bodyPr/>
          <a:lstStyle/>
          <a:p>
            <a:r>
              <a:rPr lang="en-US" dirty="0"/>
              <a:t>n this module there will be a home page where the user will first have to login by entering ‘login id’ and ‘password’ to get access</a:t>
            </a:r>
          </a:p>
          <a:p>
            <a:endParaRPr lang="en-US" dirty="0"/>
          </a:p>
        </p:txBody>
      </p:sp>
      <p:pic>
        <p:nvPicPr>
          <p:cNvPr id="5" name="Picture 4" descr="A screen shot of a computer&#10;&#10;Description automatically generated">
            <a:extLst>
              <a:ext uri="{FF2B5EF4-FFF2-40B4-BE49-F238E27FC236}">
                <a16:creationId xmlns:a16="http://schemas.microsoft.com/office/drawing/2014/main" id="{FD836A56-2B48-479A-9F9A-6C7E4F376606}"/>
              </a:ext>
            </a:extLst>
          </p:cNvPr>
          <p:cNvPicPr>
            <a:picLocks noChangeAspect="1"/>
          </p:cNvPicPr>
          <p:nvPr/>
        </p:nvPicPr>
        <p:blipFill>
          <a:blip r:embed="rId2"/>
          <a:stretch>
            <a:fillRect/>
          </a:stretch>
        </p:blipFill>
        <p:spPr>
          <a:xfrm>
            <a:off x="1322363" y="2011680"/>
            <a:ext cx="9312812" cy="4267871"/>
          </a:xfrm>
          <a:prstGeom prst="rect">
            <a:avLst/>
          </a:prstGeom>
        </p:spPr>
      </p:pic>
    </p:spTree>
    <p:extLst>
      <p:ext uri="{BB962C8B-B14F-4D97-AF65-F5344CB8AC3E}">
        <p14:creationId xmlns:p14="http://schemas.microsoft.com/office/powerpoint/2010/main" val="324606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BE41C-394C-4782-98DC-94C2CFB87E21}"/>
              </a:ext>
            </a:extLst>
          </p:cNvPr>
          <p:cNvSpPr/>
          <p:nvPr/>
        </p:nvSpPr>
        <p:spPr>
          <a:xfrm>
            <a:off x="548639" y="436098"/>
            <a:ext cx="10367889" cy="400110"/>
          </a:xfrm>
          <a:prstGeom prst="rect">
            <a:avLst/>
          </a:prstGeom>
        </p:spPr>
        <p:txBody>
          <a:bodyPr wrap="square">
            <a:spAutoFit/>
          </a:bodyPr>
          <a:lstStyle/>
          <a:p>
            <a:r>
              <a:rPr lang="en-US" sz="2000" dirty="0">
                <a:latin typeface="+mj-lt"/>
              </a:rPr>
              <a:t>If the user is visiting for the first Time then he can register through the register page</a:t>
            </a:r>
          </a:p>
        </p:txBody>
      </p:sp>
      <p:pic>
        <p:nvPicPr>
          <p:cNvPr id="6" name="Picture 5" descr="A screenshot of a computer screen&#10;&#10;Description automatically generated">
            <a:extLst>
              <a:ext uri="{FF2B5EF4-FFF2-40B4-BE49-F238E27FC236}">
                <a16:creationId xmlns:a16="http://schemas.microsoft.com/office/drawing/2014/main" id="{D6CB6DF4-0922-4AD3-9D34-ADF5E6838F12}"/>
              </a:ext>
            </a:extLst>
          </p:cNvPr>
          <p:cNvPicPr>
            <a:picLocks noChangeAspect="1"/>
          </p:cNvPicPr>
          <p:nvPr/>
        </p:nvPicPr>
        <p:blipFill>
          <a:blip r:embed="rId2"/>
          <a:stretch>
            <a:fillRect/>
          </a:stretch>
        </p:blipFill>
        <p:spPr>
          <a:xfrm>
            <a:off x="1275472" y="1491175"/>
            <a:ext cx="9387839" cy="4930727"/>
          </a:xfrm>
          <a:prstGeom prst="rect">
            <a:avLst/>
          </a:prstGeom>
        </p:spPr>
      </p:pic>
    </p:spTree>
    <p:extLst>
      <p:ext uri="{BB962C8B-B14F-4D97-AF65-F5344CB8AC3E}">
        <p14:creationId xmlns:p14="http://schemas.microsoft.com/office/powerpoint/2010/main" val="3535583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6A25AE1-9041-4A8A-A5D6-54D22F7EFB79}"/>
              </a:ext>
            </a:extLst>
          </p:cNvPr>
          <p:cNvPicPr>
            <a:picLocks noChangeAspect="1"/>
          </p:cNvPicPr>
          <p:nvPr/>
        </p:nvPicPr>
        <p:blipFill>
          <a:blip r:embed="rId2"/>
          <a:stretch>
            <a:fillRect/>
          </a:stretch>
        </p:blipFill>
        <p:spPr>
          <a:xfrm>
            <a:off x="492369" y="562708"/>
            <a:ext cx="10283483" cy="5922499"/>
          </a:xfrm>
          <a:prstGeom prst="rect">
            <a:avLst/>
          </a:prstGeom>
        </p:spPr>
      </p:pic>
      <p:sp>
        <p:nvSpPr>
          <p:cNvPr id="2" name="Rectangle 1">
            <a:extLst>
              <a:ext uri="{FF2B5EF4-FFF2-40B4-BE49-F238E27FC236}">
                <a16:creationId xmlns:a16="http://schemas.microsoft.com/office/drawing/2014/main" id="{FB0C6103-BE10-481A-861F-862B7C45D82A}"/>
              </a:ext>
            </a:extLst>
          </p:cNvPr>
          <p:cNvSpPr/>
          <p:nvPr/>
        </p:nvSpPr>
        <p:spPr>
          <a:xfrm>
            <a:off x="196948" y="0"/>
            <a:ext cx="8947052" cy="400110"/>
          </a:xfrm>
          <a:prstGeom prst="rect">
            <a:avLst/>
          </a:prstGeom>
        </p:spPr>
        <p:txBody>
          <a:bodyPr wrap="square">
            <a:spAutoFit/>
          </a:bodyPr>
          <a:lstStyle/>
          <a:p>
            <a:r>
              <a:rPr lang="en-US" sz="2000" dirty="0"/>
              <a:t>User and Admin can login through this Login page</a:t>
            </a:r>
          </a:p>
        </p:txBody>
      </p:sp>
    </p:spTree>
    <p:extLst>
      <p:ext uri="{BB962C8B-B14F-4D97-AF65-F5344CB8AC3E}">
        <p14:creationId xmlns:p14="http://schemas.microsoft.com/office/powerpoint/2010/main" val="1713375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5CF38D-C798-42D9-BECC-59239B87207F}"/>
              </a:ext>
            </a:extLst>
          </p:cNvPr>
          <p:cNvSpPr/>
          <p:nvPr/>
        </p:nvSpPr>
        <p:spPr>
          <a:xfrm>
            <a:off x="140677" y="365761"/>
            <a:ext cx="9003323" cy="677108"/>
          </a:xfrm>
          <a:prstGeom prst="rect">
            <a:avLst/>
          </a:prstGeom>
        </p:spPr>
        <p:txBody>
          <a:bodyPr wrap="square">
            <a:spAutoFit/>
          </a:bodyPr>
          <a:lstStyle/>
          <a:p>
            <a:r>
              <a:rPr lang="en-US" sz="2000" dirty="0">
                <a:solidFill>
                  <a:srgbClr val="000000"/>
                </a:solidFill>
                <a:latin typeface="+mj-lt"/>
                <a:ea typeface="Calibri" panose="020F0502020204030204" pitchFamily="34" charset="0"/>
              </a:rPr>
              <a:t>After Login the user will be able to the ‘VIEW REPORT’  and ‘TAKE TEST’ </a:t>
            </a:r>
            <a:r>
              <a:rPr lang="en-US" sz="2000" dirty="0">
                <a:solidFill>
                  <a:srgbClr val="000000"/>
                </a:solidFill>
                <a:latin typeface="Calibri Light" panose="020F0302020204030204" pitchFamily="34" charset="0"/>
                <a:ea typeface="Calibri" panose="020F0502020204030204" pitchFamily="34" charset="0"/>
              </a:rPr>
              <a:t>.</a:t>
            </a:r>
            <a:endParaRPr lang="en-US" sz="2000" dirty="0"/>
          </a:p>
          <a:p>
            <a:endParaRPr lang="en-US" dirty="0"/>
          </a:p>
        </p:txBody>
      </p:sp>
      <p:pic>
        <p:nvPicPr>
          <p:cNvPr id="4" name="Picture 3" descr="A screenshot of a computer&#10;&#10;Description automatically generated">
            <a:extLst>
              <a:ext uri="{FF2B5EF4-FFF2-40B4-BE49-F238E27FC236}">
                <a16:creationId xmlns:a16="http://schemas.microsoft.com/office/drawing/2014/main" id="{6EBF8DB7-E0BE-4521-A986-A7E1E4C5AFBB}"/>
              </a:ext>
            </a:extLst>
          </p:cNvPr>
          <p:cNvPicPr>
            <a:picLocks noChangeAspect="1"/>
          </p:cNvPicPr>
          <p:nvPr/>
        </p:nvPicPr>
        <p:blipFill>
          <a:blip r:embed="rId2"/>
          <a:stretch>
            <a:fillRect/>
          </a:stretch>
        </p:blipFill>
        <p:spPr>
          <a:xfrm>
            <a:off x="1153551" y="1012093"/>
            <a:ext cx="9228406" cy="5177692"/>
          </a:xfrm>
          <a:prstGeom prst="rect">
            <a:avLst/>
          </a:prstGeom>
        </p:spPr>
      </p:pic>
    </p:spTree>
    <p:extLst>
      <p:ext uri="{BB962C8B-B14F-4D97-AF65-F5344CB8AC3E}">
        <p14:creationId xmlns:p14="http://schemas.microsoft.com/office/powerpoint/2010/main" val="3522577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7E02F4-EEA1-481E-8ED8-CBD4978A4BFC}"/>
              </a:ext>
            </a:extLst>
          </p:cNvPr>
          <p:cNvSpPr/>
          <p:nvPr/>
        </p:nvSpPr>
        <p:spPr>
          <a:xfrm>
            <a:off x="126609" y="140677"/>
            <a:ext cx="11437034" cy="369332"/>
          </a:xfrm>
          <a:prstGeom prst="rect">
            <a:avLst/>
          </a:prstGeom>
        </p:spPr>
        <p:txBody>
          <a:bodyPr wrap="square">
            <a:spAutoFit/>
          </a:bodyPr>
          <a:lstStyle/>
          <a:p>
            <a:r>
              <a:rPr lang="en-US" dirty="0">
                <a:latin typeface="+mj-lt"/>
              </a:rPr>
              <a:t>After choosing the take test option , user can choose the technology</a:t>
            </a:r>
          </a:p>
        </p:txBody>
      </p:sp>
      <p:pic>
        <p:nvPicPr>
          <p:cNvPr id="4" name="Picture 3" descr="A screenshot of a computer&#10;&#10;Description automatically generated">
            <a:extLst>
              <a:ext uri="{FF2B5EF4-FFF2-40B4-BE49-F238E27FC236}">
                <a16:creationId xmlns:a16="http://schemas.microsoft.com/office/drawing/2014/main" id="{A8E5EA67-9BC4-4CED-9777-9BD3976D42FA}"/>
              </a:ext>
            </a:extLst>
          </p:cNvPr>
          <p:cNvPicPr>
            <a:picLocks noChangeAspect="1"/>
          </p:cNvPicPr>
          <p:nvPr/>
        </p:nvPicPr>
        <p:blipFill>
          <a:blip r:embed="rId2"/>
          <a:stretch>
            <a:fillRect/>
          </a:stretch>
        </p:blipFill>
        <p:spPr>
          <a:xfrm>
            <a:off x="1181686" y="956604"/>
            <a:ext cx="9186203" cy="5458264"/>
          </a:xfrm>
          <a:prstGeom prst="rect">
            <a:avLst/>
          </a:prstGeom>
        </p:spPr>
      </p:pic>
    </p:spTree>
    <p:extLst>
      <p:ext uri="{BB962C8B-B14F-4D97-AF65-F5344CB8AC3E}">
        <p14:creationId xmlns:p14="http://schemas.microsoft.com/office/powerpoint/2010/main" val="41051368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215</TotalTime>
  <Words>560</Words>
  <Application>Microsoft Office PowerPoint</Application>
  <PresentationFormat>Widescreen</PresentationFormat>
  <Paragraphs>40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 Light</vt:lpstr>
      <vt:lpstr>Rockwell</vt:lpstr>
      <vt:lpstr>Rockwell Condensed</vt:lpstr>
      <vt:lpstr>Wingdings</vt:lpstr>
      <vt:lpstr>Wood Type</vt:lpstr>
      <vt:lpstr>ONLINE EXAM SYSTEM</vt:lpstr>
      <vt:lpstr>INTRODUCTION</vt:lpstr>
      <vt:lpstr>OBJECTIVES</vt:lpstr>
      <vt:lpstr>MODULES</vt:lpstr>
      <vt:lpstr>User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Forgot password</vt:lpstr>
      <vt:lpstr>Admin module</vt:lpstr>
      <vt:lpstr>PowerPoint Presentation</vt:lpstr>
      <vt:lpstr>PowerPoint Presentation</vt:lpstr>
      <vt:lpstr>Add questions</vt:lpstr>
      <vt:lpstr>PowerPoint Presentation</vt:lpstr>
      <vt:lpstr>PowerPoint Presentation</vt:lpstr>
      <vt:lpstr>Search students</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EXAM SYSTEM</dc:title>
  <dc:creator>Yuvashri Jayachandran S</dc:creator>
  <cp:lastModifiedBy>Yuvashri Jayachandran S</cp:lastModifiedBy>
  <cp:revision>12</cp:revision>
  <dcterms:created xsi:type="dcterms:W3CDTF">2019-11-26T11:31:54Z</dcterms:created>
  <dcterms:modified xsi:type="dcterms:W3CDTF">2019-11-27T06:54:57Z</dcterms:modified>
</cp:coreProperties>
</file>